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7" r:id="rId6"/>
    <p:sldId id="26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BB9DB-E340-6140-BC4D-62490B7DC768}" v="7" dt="2022-09-15T16:58:1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5806"/>
  </p:normalViewPr>
  <p:slideViewPr>
    <p:cSldViewPr snapToGrid="0">
      <p:cViewPr varScale="1">
        <p:scale>
          <a:sx n="125" d="100"/>
          <a:sy n="12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6D8E-D121-4AD2-ACD6-72988854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0FCE5-30AF-4F44-AA38-4E8234C52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9E43-4FDC-471C-9C13-8B6F05A6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045B-D3B7-4504-8D04-12A1AF9F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14F03-6A98-43F4-B8F9-71547DE3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516E-5FDA-4163-9CC5-3C12F59E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AEB35-2A3A-44ED-B4F4-E74ED7BB8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F7F3-6A34-494F-83C4-567098B8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FAD5-019C-4088-B6F1-521BE43C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FDDB7-0AC7-4302-A465-D0854D0D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83617-0B53-45D7-8CE6-BA2315CEB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380CB-F5B1-42B5-AAAD-BDA28BA0A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8951-233F-4845-821B-F6DB113E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3FF5-F81E-445A-922B-7438FEBF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4246-07C0-42A6-9761-F8310720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4D36-3A52-40E7-BA0F-0730420B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EABD-7983-4CFC-B17B-75CD2721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EC4D-D657-4DA5-A65D-BFBC7FF2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FDDB4-C4BD-487B-8C98-B16BCACB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FCFB-7F6D-4534-ADF9-76CB80F4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1765-9124-439E-BB7D-5F9C4C18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DDDA-F41B-4EA7-92EE-ADB420EFE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F3554-88F1-4167-A51D-676235BF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D828-3B77-457A-92EB-3422412A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7251-7B5A-4207-B37C-70389626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28B2-8100-4EBE-8F10-34570DC4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7583-EEC6-43FD-A51A-9446BFF2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AF917-E386-49E1-97AD-0FA47F9BC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945C-CF67-48E2-A38D-A45B6F1B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59579-B123-4F61-9340-449B01BE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1E39B-1EC4-4B50-B0B2-4F1BD1EF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2A2-081D-4D76-A238-AC579123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30E64-35D2-455F-97A8-6BB8F120B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2874F-D24F-46ED-8605-0D0C3955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29572-95BA-4BC3-9B86-CB73E2B5C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81AF-F1DC-4002-BFC0-7F6EA9BB8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D8306-1AC8-4EFF-AF2D-0567FB64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565E0-2CF8-45CE-A5BB-E20A14AF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F22F1-D9D3-42F8-A757-011CA8B1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BC9C-7A89-46CA-8788-7E1D9A8F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D9E41-5A4F-40E1-80E3-4EA08B9C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F8595-BE3D-41CC-B0D3-84281B7A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039C7-2B59-4456-833E-01D97C9D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9E6E7-BF8F-4979-8746-A796FCD2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4AF3-3F29-4506-8844-531A18F8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7C466-DCA3-4143-9F93-6AE7DCCB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5C3D-6E80-4533-923C-EF3D104A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BF26-8332-4ECD-BF4F-C4B37721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09796-293E-4D80-BC46-1733B6EDE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0B93F-BC4E-452E-81B3-C0D0A5A5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8486-7EF6-4A4F-9D02-7AA444B6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DADED-81F9-4B50-83DC-10BD5CF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0955-5284-44AE-A7ED-CE20672D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F81B6-A8F1-4199-8456-4E44F70AA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8887D-74ED-4C3A-A358-5FD53276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D18DF-923B-435A-8FD1-01827575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B347F-95FE-4341-9A60-2A7B0260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94E32-167A-4BA0-8A13-9C48B159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2872F-1A60-41C3-87A0-D956386E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57E9-5EC8-4C59-80B8-ADD7B7AC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9BD0-17B3-46E5-92AB-FD59352F2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2070-C4F7-487F-A6BF-03D15A4CD9D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B122-8BA4-4226-9E8A-DD297D2D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2484-75B4-4B17-BE78-D3AA2825A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584C-D5E6-4B03-9B0C-6794429F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sky, outdoor, building&#10;&#10;Description automatically generated">
            <a:extLst>
              <a:ext uri="{FF2B5EF4-FFF2-40B4-BE49-F238E27FC236}">
                <a16:creationId xmlns:a16="http://schemas.microsoft.com/office/drawing/2014/main" id="{C624FDE5-5878-8385-BF2D-EC84EDDB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628"/>
            <a:ext cx="12192001" cy="8151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57B46-EAB9-6388-8A71-0767B4E47ADB}"/>
              </a:ext>
            </a:extLst>
          </p:cNvPr>
          <p:cNvSpPr txBox="1"/>
          <p:nvPr/>
        </p:nvSpPr>
        <p:spPr>
          <a:xfrm>
            <a:off x="0" y="5801300"/>
            <a:ext cx="9010186" cy="1056700"/>
          </a:xfrm>
          <a:prstGeom prst="rect">
            <a:avLst/>
          </a:prstGeom>
          <a:solidFill>
            <a:schemeClr val="tx1"/>
          </a:solidFill>
        </p:spPr>
        <p:txBody>
          <a:bodyPr wrap="square" lIns="274320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Accessory Dwelling Units Example Imagery</a:t>
            </a:r>
          </a:p>
          <a:p>
            <a:pPr lvl="0"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Prepared By: Topology </a:t>
            </a:r>
          </a:p>
        </p:txBody>
      </p:sp>
    </p:spTree>
    <p:extLst>
      <p:ext uri="{BB962C8B-B14F-4D97-AF65-F5344CB8AC3E}">
        <p14:creationId xmlns:p14="http://schemas.microsoft.com/office/powerpoint/2010/main" val="294226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building, house&#10;&#10;Description automatically generated">
            <a:extLst>
              <a:ext uri="{FF2B5EF4-FFF2-40B4-BE49-F238E27FC236}">
                <a16:creationId xmlns:a16="http://schemas.microsoft.com/office/drawing/2014/main" id="{18A3899B-CA42-FC8F-0F68-77FC9402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b="1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CE94DC6-82C4-CCDC-3DDF-84C387C06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5" b="99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3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00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2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47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d11b53-925d-429a-a45c-7cf4c0039d1a" xsi:nil="true"/>
    <lcf76f155ced4ddcb4097134ff3c332f xmlns="ccd11b53-925d-429a-a45c-7cf4c0039d1a">
      <Terms xmlns="http://schemas.microsoft.com/office/infopath/2007/PartnerControls"/>
    </lcf76f155ced4ddcb4097134ff3c332f>
    <TaxCatchAll xmlns="54091363-e0ec-414f-88b4-e6aadf2f77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D147D9E136E418E2087A452D07DA7" ma:contentTypeVersion="21" ma:contentTypeDescription="Create a new document." ma:contentTypeScope="" ma:versionID="6419d78d03c47dd8a9ba2dfcc4fcae6f">
  <xsd:schema xmlns:xsd="http://www.w3.org/2001/XMLSchema" xmlns:xs="http://www.w3.org/2001/XMLSchema" xmlns:p="http://schemas.microsoft.com/office/2006/metadata/properties" xmlns:ns2="ccd11b53-925d-429a-a45c-7cf4c0039d1a" xmlns:ns3="54091363-e0ec-414f-88b4-e6aadf2f7778" targetNamespace="http://schemas.microsoft.com/office/2006/metadata/properties" ma:root="true" ma:fieldsID="f2f27e2fa482a4b3a32562c289a48a68" ns2:_="" ns3:_="">
    <xsd:import namespace="ccd11b53-925d-429a-a45c-7cf4c0039d1a"/>
    <xsd:import namespace="54091363-e0ec-414f-88b4-e6aadf2f7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11b53-925d-429a-a45c-7cf4c0039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fd8bd7d-6535-47e0-9a26-3237eb0d7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91363-e0ec-414f-88b4-e6aadf2f7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195b15d-3073-44f2-9e66-b0a7957ec12d}" ma:internalName="TaxCatchAll" ma:showField="CatchAllData" ma:web="54091363-e0ec-414f-88b4-e6aadf2f77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AE592-1657-4379-BB11-D5F8981407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E07B5-E368-4733-B15F-26D1B65EE47C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54091363-e0ec-414f-88b4-e6aadf2f7778"/>
    <ds:schemaRef ds:uri="http://www.w3.org/XML/1998/namespace"/>
    <ds:schemaRef ds:uri="http://schemas.microsoft.com/office/2006/metadata/properties"/>
    <ds:schemaRef ds:uri="ccd11b53-925d-429a-a45c-7cf4c0039d1a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F713FA-9A14-420B-AEE9-1E4940CF7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d11b53-925d-429a-a45c-7cf4c0039d1a"/>
    <ds:schemaRef ds:uri="54091363-e0ec-414f-88b4-e6aadf2f7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Nechmad</dc:creator>
  <cp:lastModifiedBy>Julie Doran</cp:lastModifiedBy>
  <cp:revision>2</cp:revision>
  <dcterms:created xsi:type="dcterms:W3CDTF">2022-01-04T17:16:30Z</dcterms:created>
  <dcterms:modified xsi:type="dcterms:W3CDTF">2022-09-16T18:43:29Z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0x010100361D147D9E136E418E2087A452D07DA7</vt:lpwstr>
  </property>
</Properties>
</file>